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57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6F7"/>
    <a:srgbClr val="A770EF"/>
    <a:srgbClr val="FBC7D4"/>
    <a:srgbClr val="FFDFDE"/>
    <a:srgbClr val="FAD0C9"/>
    <a:srgbClr val="FFB7B9"/>
    <a:srgbClr val="FDB99B"/>
    <a:srgbClr val="404040"/>
    <a:srgbClr val="AAAAAA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6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3E42D-4EC0-4FD2-BF61-11AF21360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35C28F0-437C-417A-AEEA-92C1CDA21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2B22AE-917B-429D-8328-F95BF7617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C4DAFE-984D-4C72-A30A-4A19988B9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6EF617-C4FB-45E9-AFE4-55470E140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305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9BC83-7979-4D97-BBE4-DFC0FC9AF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5AF503-BCF7-4287-819A-F37C6FB265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3DDFFF-D4A5-440C-B1BC-F50ECF0C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136CE2-2CDF-4EDF-8849-C7C0BDC77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5791D-6D50-434B-95C3-B2BAFE7FE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999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70669A-6BC6-4A4C-9688-924252F94F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0CD99A3-CF95-4A5E-BE46-9493C0A8F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EA70B9-F504-40BD-87C0-18F988521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EB03FA-94DF-4D1C-84BB-CB0A75D98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9DF1CA-9A1C-493F-9CCB-CA331BDA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326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2AA442-D4F9-4D9A-A693-E87B48B33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79535E-BDB7-47E8-9AD0-1AAE40BF71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549418-F0AC-4AA9-A285-783209EE0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F2ED4D-8F18-4587-8682-286F4F489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78B276-7C8A-4F38-9E5E-3FAEB1991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774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34660-23B3-4610-A823-8F6844218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4F5599-0EB5-4E2C-A3AB-6D555D1B3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C11C02-C945-4C13-96EA-FB304F2BF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B83D57-703B-4F8D-B28B-0B7E1E9DB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DF3193-3B58-4060-8CCB-5FE4C6162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911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A588E-CD6C-439F-8893-43A16E77D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81BF2-B0E7-458B-BDF2-F4B4278EF5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BAE850-E5CC-4420-8618-6CF17A3B89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C3C6A2-CD4E-4E6B-8C0E-922D0AE11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3EDA0E-A91F-494C-BAE2-8CB8386C4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F67A64-2A14-433F-A925-F5E034C0A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810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348C6-8ED4-468F-A38A-F0D02FF33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E3E0CF-8636-42E5-9DA9-8EF0F4671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6EED23-2FE1-4460-8C8B-CC0E98B9ED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C34D53-831B-409E-BB52-7BF0005AB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08DD41E-D4BF-486F-8E55-081C587FA1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933872B-980A-45C6-9C62-6637A2676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BCE8301-4C3A-4CA7-9108-D5508C05F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8135A26-2FE3-44CE-A36D-5746C1570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873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1D8F5B-75B4-481C-91EA-3640EE22B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5120D42-4B55-49FF-9B22-C40161411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7C6A17-23DF-4F97-B7BE-3A539CEA6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6CBE33-C4B2-48BD-B093-4244A7547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054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04ADFE9-9846-4D66-A058-2575DEC62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B4481D8-35BF-4532-A942-5B1083641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784231-A300-43AC-9803-9B7416B01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735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FEC405-91E2-4751-900A-C514BA3E7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7BD185-6BBA-4B35-9C1C-32C75EF7C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B46931-01B9-4F95-AA61-F03A0FCBBB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71DE9E-E284-4897-A0EF-628BA0223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82A360-366D-4C0E-98F8-06F82A523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4B7447-FF0B-4AF4-BC46-96EAF762A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245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E0717-430E-4688-A256-486BEBFE7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5C19080-360D-4294-BEC1-8673B2332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BEA944-DA2A-4BBD-B1D6-D9C46B7C1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4867D0-718B-4C52-ABEF-ADAF00111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A46E91-67E4-450B-A793-6B7393F5C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5A104D-B61F-49E5-94B2-A2FE53919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276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0554F9-FFBF-4B88-B5DC-F65EB32AA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500D7C-88CE-45D6-9A1E-0CBC0D536D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26A858-6040-4519-AB70-4B3EB89B8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A913D-2F8B-4486-AB29-B0FF736E9407}" type="datetimeFigureOut">
              <a:rPr lang="ko-KR" altLang="en-US" smtClean="0"/>
              <a:t>2022-01-05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9F2BE4-F17D-4031-9221-F2E4C3D425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A307AA-889D-4A34-A20D-835D93E1D3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BAE69-BFE9-4EA1-889F-316E216281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952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5E50852-04E8-4C54-B86C-E2D755B04EFF}"/>
              </a:ext>
            </a:extLst>
          </p:cNvPr>
          <p:cNvSpPr txBox="1"/>
          <p:nvPr/>
        </p:nvSpPr>
        <p:spPr>
          <a:xfrm>
            <a:off x="5822764" y="6058256"/>
            <a:ext cx="1001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</a:rPr>
              <a:t>Scroll Me!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9D89E5-E6E1-453A-A037-5D020178A97A}"/>
              </a:ext>
            </a:extLst>
          </p:cNvPr>
          <p:cNvSpPr/>
          <p:nvPr/>
        </p:nvSpPr>
        <p:spPr>
          <a:xfrm flipV="1">
            <a:off x="6278339" y="6437818"/>
            <a:ext cx="160107" cy="138023"/>
          </a:xfrm>
          <a:prstGeom prst="triangle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608AA9-6FD8-4F89-ADE3-4B4C05145B51}"/>
              </a:ext>
            </a:extLst>
          </p:cNvPr>
          <p:cNvSpPr txBox="1"/>
          <p:nvPr/>
        </p:nvSpPr>
        <p:spPr>
          <a:xfrm>
            <a:off x="4887239" y="2685120"/>
            <a:ext cx="2417521" cy="896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 b="1" dirty="0">
                <a:solidFill>
                  <a:srgbClr val="404040"/>
                </a:solidFill>
              </a:rPr>
              <a:t>Gil Ye </a:t>
            </a:r>
            <a:r>
              <a:rPr lang="en-US" altLang="ko-KR" sz="4000" b="1" dirty="0" err="1">
                <a:solidFill>
                  <a:srgbClr val="404040"/>
                </a:solidFill>
              </a:rPr>
              <a:t>Jin</a:t>
            </a:r>
            <a:endParaRPr lang="ko-KR" altLang="en-US" sz="4000" b="1" dirty="0">
              <a:solidFill>
                <a:srgbClr val="40404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18B5A6-2CD2-486C-9A75-30A718960CF8}"/>
              </a:ext>
            </a:extLst>
          </p:cNvPr>
          <p:cNvSpPr txBox="1"/>
          <p:nvPr/>
        </p:nvSpPr>
        <p:spPr>
          <a:xfrm>
            <a:off x="4971235" y="2685120"/>
            <a:ext cx="22495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AAAAAA"/>
                </a:solidFill>
              </a:rPr>
              <a:t>Web front-end developer</a:t>
            </a:r>
            <a:endParaRPr lang="ko-KR" altLang="en-US" sz="1400" dirty="0">
              <a:solidFill>
                <a:srgbClr val="AAAAAA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3DA1A4-2616-4718-8365-D8EC11CF37CF}"/>
              </a:ext>
            </a:extLst>
          </p:cNvPr>
          <p:cNvSpPr txBox="1"/>
          <p:nvPr/>
        </p:nvSpPr>
        <p:spPr>
          <a:xfrm>
            <a:off x="5804394" y="3476201"/>
            <a:ext cx="110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FBC7D4"/>
                </a:solidFill>
              </a:rPr>
              <a:t>html</a:t>
            </a:r>
            <a:r>
              <a:rPr lang="en-US" altLang="ko-KR" sz="2000" b="1" dirty="0">
                <a:solidFill>
                  <a:srgbClr val="FDB99B"/>
                </a:solidFill>
              </a:rPr>
              <a:t>	</a:t>
            </a:r>
            <a:endParaRPr lang="ko-KR" altLang="en-US" sz="2000" b="1" dirty="0">
              <a:solidFill>
                <a:srgbClr val="FDB99B"/>
              </a:solidFill>
            </a:endParaRPr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1A71819B-6B0F-4ED7-8FF8-5A9C809445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20" t="27326" r="36847" b="27836"/>
          <a:stretch/>
        </p:blipFill>
        <p:spPr>
          <a:xfrm>
            <a:off x="11696704" y="4381500"/>
            <a:ext cx="409288" cy="523876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C6F5A65A-6769-4468-B422-9C6A5015FB66}"/>
              </a:ext>
            </a:extLst>
          </p:cNvPr>
          <p:cNvSpPr txBox="1"/>
          <p:nvPr/>
        </p:nvSpPr>
        <p:spPr>
          <a:xfrm rot="5400000">
            <a:off x="11214021" y="5481816"/>
            <a:ext cx="1460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1400" dirty="0">
                <a:solidFill>
                  <a:srgbClr val="404040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#YEJIN </a:t>
            </a:r>
            <a:r>
              <a:rPr lang="en-US" altLang="ko-KR" sz="1400" dirty="0" err="1">
                <a:solidFill>
                  <a:srgbClr val="404040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Portpolio</a:t>
            </a:r>
            <a:endParaRPr lang="ko-KR" altLang="en-US" sz="1400" dirty="0">
              <a:solidFill>
                <a:srgbClr val="404040"/>
              </a:solidFill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2EDDEC8B-27A3-4863-A48D-01B872D5E0C5}"/>
              </a:ext>
            </a:extLst>
          </p:cNvPr>
          <p:cNvCxnSpPr>
            <a:cxnSpLocks/>
          </p:cNvCxnSpPr>
          <p:nvPr/>
        </p:nvCxnSpPr>
        <p:spPr>
          <a:xfrm>
            <a:off x="11944350" y="0"/>
            <a:ext cx="0" cy="4267200"/>
          </a:xfrm>
          <a:prstGeom prst="line">
            <a:avLst/>
          </a:prstGeom>
          <a:ln>
            <a:solidFill>
              <a:srgbClr val="AAAAAA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99185467-3027-49C9-996A-B9E5E91998FF}"/>
              </a:ext>
            </a:extLst>
          </p:cNvPr>
          <p:cNvSpPr txBox="1"/>
          <p:nvPr/>
        </p:nvSpPr>
        <p:spPr>
          <a:xfrm>
            <a:off x="4025048" y="2406701"/>
            <a:ext cx="7781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rgbClr val="A770E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“</a:t>
            </a:r>
            <a:endParaRPr lang="ko-KR" altLang="en-US" sz="8000" dirty="0">
              <a:solidFill>
                <a:srgbClr val="A770E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486DDE9-D95E-4231-94D4-2E5227D74A8B}"/>
              </a:ext>
            </a:extLst>
          </p:cNvPr>
          <p:cNvSpPr txBox="1"/>
          <p:nvPr/>
        </p:nvSpPr>
        <p:spPr>
          <a:xfrm>
            <a:off x="7439330" y="3191960"/>
            <a:ext cx="7781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rgbClr val="A770EF"/>
                </a:solidFill>
                <a:latin typeface="a장미다방" panose="02020600000000000000" pitchFamily="18" charset="-127"/>
                <a:ea typeface="a장미다방" panose="02020600000000000000" pitchFamily="18" charset="-127"/>
              </a:rPr>
              <a:t>”</a:t>
            </a:r>
            <a:endParaRPr lang="ko-KR" altLang="en-US" sz="8000" dirty="0">
              <a:solidFill>
                <a:srgbClr val="A770EF"/>
              </a:solidFill>
              <a:latin typeface="a장미다방" panose="02020600000000000000" pitchFamily="18" charset="-127"/>
              <a:ea typeface="a장미다방" panose="02020600000000000000" pitchFamily="18" charset="-127"/>
            </a:endParaRPr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B2A47347-142F-4D2C-A7B6-C09C0008A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12" y="3941489"/>
            <a:ext cx="4939862" cy="252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12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5E50852-04E8-4C54-B86C-E2D755B04EFF}"/>
              </a:ext>
            </a:extLst>
          </p:cNvPr>
          <p:cNvSpPr txBox="1"/>
          <p:nvPr/>
        </p:nvSpPr>
        <p:spPr>
          <a:xfrm>
            <a:off x="5822764" y="6058256"/>
            <a:ext cx="1001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2">
                    <a:lumMod val="50000"/>
                  </a:schemeClr>
                </a:solidFill>
              </a:rPr>
              <a:t>Scroll Me!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9D89E5-E6E1-453A-A037-5D020178A97A}"/>
              </a:ext>
            </a:extLst>
          </p:cNvPr>
          <p:cNvSpPr/>
          <p:nvPr/>
        </p:nvSpPr>
        <p:spPr>
          <a:xfrm flipV="1">
            <a:off x="6278339" y="6437818"/>
            <a:ext cx="160107" cy="138023"/>
          </a:xfrm>
          <a:prstGeom prst="triangle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608AA9-6FD8-4F89-ADE3-4B4C05145B51}"/>
              </a:ext>
            </a:extLst>
          </p:cNvPr>
          <p:cNvSpPr txBox="1"/>
          <p:nvPr/>
        </p:nvSpPr>
        <p:spPr>
          <a:xfrm>
            <a:off x="4887239" y="2685120"/>
            <a:ext cx="2417521" cy="896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 b="1" dirty="0">
                <a:solidFill>
                  <a:srgbClr val="404040"/>
                </a:solidFill>
              </a:rPr>
              <a:t>Gil Ye </a:t>
            </a:r>
            <a:r>
              <a:rPr lang="en-US" altLang="ko-KR" sz="4000" b="1" dirty="0" err="1">
                <a:solidFill>
                  <a:srgbClr val="404040"/>
                </a:solidFill>
              </a:rPr>
              <a:t>Jin</a:t>
            </a:r>
            <a:endParaRPr lang="ko-KR" altLang="en-US" sz="4000" b="1" dirty="0">
              <a:solidFill>
                <a:srgbClr val="40404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18B5A6-2CD2-486C-9A75-30A718960CF8}"/>
              </a:ext>
            </a:extLst>
          </p:cNvPr>
          <p:cNvSpPr txBox="1"/>
          <p:nvPr/>
        </p:nvSpPr>
        <p:spPr>
          <a:xfrm>
            <a:off x="4971235" y="2685120"/>
            <a:ext cx="22495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AAAAAA"/>
                </a:solidFill>
              </a:rPr>
              <a:t>Web front-end developer</a:t>
            </a:r>
            <a:endParaRPr lang="ko-KR" altLang="en-US" sz="1400" dirty="0">
              <a:solidFill>
                <a:srgbClr val="AAAAAA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3DA1A4-2616-4718-8365-D8EC11CF37CF}"/>
              </a:ext>
            </a:extLst>
          </p:cNvPr>
          <p:cNvSpPr txBox="1"/>
          <p:nvPr/>
        </p:nvSpPr>
        <p:spPr>
          <a:xfrm>
            <a:off x="5804394" y="3476201"/>
            <a:ext cx="110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FBC7D4"/>
                </a:solidFill>
              </a:rPr>
              <a:t>html</a:t>
            </a:r>
            <a:r>
              <a:rPr lang="en-US" altLang="ko-KR" sz="2000" b="1" dirty="0">
                <a:solidFill>
                  <a:srgbClr val="FDB99B"/>
                </a:solidFill>
              </a:rPr>
              <a:t>	</a:t>
            </a:r>
            <a:endParaRPr lang="ko-KR" altLang="en-US" sz="2000" b="1" dirty="0">
              <a:solidFill>
                <a:srgbClr val="FDB99B"/>
              </a:solidFill>
            </a:endParaRPr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1A71819B-6B0F-4ED7-8FF8-5A9C809445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20" t="27326" r="36847" b="27836"/>
          <a:stretch/>
        </p:blipFill>
        <p:spPr>
          <a:xfrm>
            <a:off x="11696704" y="4381500"/>
            <a:ext cx="409288" cy="523876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C6F5A65A-6769-4468-B422-9C6A5015FB66}"/>
              </a:ext>
            </a:extLst>
          </p:cNvPr>
          <p:cNvSpPr txBox="1"/>
          <p:nvPr/>
        </p:nvSpPr>
        <p:spPr>
          <a:xfrm rot="5400000">
            <a:off x="11214021" y="5481816"/>
            <a:ext cx="1460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1400" dirty="0">
                <a:solidFill>
                  <a:srgbClr val="404040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#YEJIN </a:t>
            </a:r>
            <a:r>
              <a:rPr lang="en-US" altLang="ko-KR" sz="1400" dirty="0" err="1">
                <a:solidFill>
                  <a:srgbClr val="404040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Portpolio</a:t>
            </a:r>
            <a:endParaRPr lang="ko-KR" altLang="en-US" sz="1400" dirty="0">
              <a:solidFill>
                <a:srgbClr val="404040"/>
              </a:solidFill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2EDDEC8B-27A3-4863-A48D-01B872D5E0C5}"/>
              </a:ext>
            </a:extLst>
          </p:cNvPr>
          <p:cNvCxnSpPr>
            <a:cxnSpLocks/>
          </p:cNvCxnSpPr>
          <p:nvPr/>
        </p:nvCxnSpPr>
        <p:spPr>
          <a:xfrm>
            <a:off x="11944350" y="0"/>
            <a:ext cx="0" cy="4267200"/>
          </a:xfrm>
          <a:prstGeom prst="line">
            <a:avLst/>
          </a:prstGeom>
          <a:ln>
            <a:solidFill>
              <a:srgbClr val="AAAAAA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99185467-3027-49C9-996A-B9E5E91998FF}"/>
              </a:ext>
            </a:extLst>
          </p:cNvPr>
          <p:cNvSpPr txBox="1"/>
          <p:nvPr/>
        </p:nvSpPr>
        <p:spPr>
          <a:xfrm>
            <a:off x="4109044" y="2685120"/>
            <a:ext cx="7781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rgbClr val="A770E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[</a:t>
            </a:r>
            <a:endParaRPr lang="ko-KR" altLang="en-US" sz="8000" dirty="0">
              <a:solidFill>
                <a:srgbClr val="A770EF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486DDE9-D95E-4231-94D4-2E5227D74A8B}"/>
              </a:ext>
            </a:extLst>
          </p:cNvPr>
          <p:cNvSpPr txBox="1"/>
          <p:nvPr/>
        </p:nvSpPr>
        <p:spPr>
          <a:xfrm>
            <a:off x="7570925" y="2685120"/>
            <a:ext cx="7781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rgbClr val="A770E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]</a:t>
            </a:r>
            <a:endParaRPr lang="ko-KR" altLang="en-US" sz="8000" dirty="0">
              <a:solidFill>
                <a:srgbClr val="A770EF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4626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820F2C8-D646-48FF-BFA9-0726B5E1E7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20" t="27326" r="36847" b="27836"/>
          <a:stretch/>
        </p:blipFill>
        <p:spPr>
          <a:xfrm>
            <a:off x="11563352" y="147488"/>
            <a:ext cx="409288" cy="5238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401513-45F5-48AC-B2B7-11742633F0BD}"/>
              </a:ext>
            </a:extLst>
          </p:cNvPr>
          <p:cNvSpPr txBox="1"/>
          <p:nvPr/>
        </p:nvSpPr>
        <p:spPr>
          <a:xfrm rot="5400000">
            <a:off x="11055086" y="1377611"/>
            <a:ext cx="15273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dirty="0">
                <a:solidFill>
                  <a:srgbClr val="404040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#YEJIN </a:t>
            </a:r>
            <a:r>
              <a:rPr lang="en-US" altLang="ko-KR" sz="1400" dirty="0" err="1">
                <a:solidFill>
                  <a:srgbClr val="404040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Portpolio</a:t>
            </a:r>
            <a:endParaRPr lang="ko-KR" altLang="en-US" sz="1400" dirty="0">
              <a:solidFill>
                <a:srgbClr val="404040"/>
              </a:solidFill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B3DD2A-0187-4FF2-8C11-CA6AA38D299A}"/>
              </a:ext>
            </a:extLst>
          </p:cNvPr>
          <p:cNvSpPr txBox="1"/>
          <p:nvPr/>
        </p:nvSpPr>
        <p:spPr>
          <a:xfrm rot="16200000">
            <a:off x="1492387" y="-235238"/>
            <a:ext cx="1415772" cy="31432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4000" b="1" dirty="0">
                <a:solidFill>
                  <a:srgbClr val="404040"/>
                </a:solidFill>
              </a:rPr>
              <a:t>About me</a:t>
            </a:r>
            <a:endParaRPr lang="ko-KR" altLang="en-US" sz="4000" b="1" dirty="0">
              <a:solidFill>
                <a:srgbClr val="404040"/>
              </a:solidFill>
            </a:endParaRPr>
          </a:p>
          <a:p>
            <a:endParaRPr lang="ko-KR" altLang="en-US" sz="4000" b="1" dirty="0">
              <a:solidFill>
                <a:srgbClr val="40404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B5B385-9725-4309-8A6B-708B4CA34285}"/>
              </a:ext>
            </a:extLst>
          </p:cNvPr>
          <p:cNvSpPr txBox="1"/>
          <p:nvPr/>
        </p:nvSpPr>
        <p:spPr>
          <a:xfrm>
            <a:off x="531769" y="1321581"/>
            <a:ext cx="58991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반갑습니다 신입 </a:t>
            </a:r>
            <a:r>
              <a:rPr lang="ko-KR" altLang="en-US" sz="1400" dirty="0" err="1"/>
              <a:t>프론트엔드</a:t>
            </a:r>
            <a:r>
              <a:rPr lang="ko-KR" altLang="en-US" sz="1400" dirty="0"/>
              <a:t> 개발자</a:t>
            </a:r>
            <a:r>
              <a:rPr lang="en-US" altLang="ko-KR" sz="1400" dirty="0"/>
              <a:t> </a:t>
            </a:r>
            <a:r>
              <a:rPr lang="ko-KR" altLang="en-US" sz="1400" dirty="0"/>
              <a:t>길예진 입니다</a:t>
            </a:r>
            <a:r>
              <a:rPr lang="en-US" altLang="ko-KR" sz="1400" dirty="0"/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A20383C-7BB7-4AC5-BDD9-BE117F7012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9"/>
          <a:stretch/>
        </p:blipFill>
        <p:spPr>
          <a:xfrm>
            <a:off x="941279" y="1946618"/>
            <a:ext cx="3414847" cy="44908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77DD23-9EDB-4B14-8490-E3411ECC1A37}"/>
              </a:ext>
            </a:extLst>
          </p:cNvPr>
          <p:cNvSpPr txBox="1"/>
          <p:nvPr/>
        </p:nvSpPr>
        <p:spPr>
          <a:xfrm>
            <a:off x="4921463" y="1857749"/>
            <a:ext cx="2667718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A770EF"/>
                </a:solidFill>
                <a:latin typeface="타이포_팩토리 B" panose="02020503020101020101" pitchFamily="18" charset="-127"/>
                <a:ea typeface="타이포_팩토리 B" panose="02020503020101020101" pitchFamily="18" charset="-127"/>
              </a:rPr>
              <a:t>Gill</a:t>
            </a:r>
            <a:r>
              <a:rPr lang="en-US" altLang="ko-KR" dirty="0">
                <a:latin typeface="타이포_팩토리 B" panose="02020503020101020101" pitchFamily="18" charset="-127"/>
                <a:ea typeface="타이포_팩토리 B" panose="02020503020101020101" pitchFamily="18" charset="-127"/>
              </a:rPr>
              <a:t> </a:t>
            </a:r>
            <a:r>
              <a:rPr lang="en-US" altLang="ko-KR" dirty="0" err="1">
                <a:latin typeface="타이포_팩토리 B" panose="02020503020101020101" pitchFamily="18" charset="-127"/>
                <a:ea typeface="타이포_팩토리 B" panose="02020503020101020101" pitchFamily="18" charset="-127"/>
              </a:rPr>
              <a:t>Yejin</a:t>
            </a:r>
            <a:endParaRPr lang="en-US" altLang="ko-KR" sz="1000" dirty="0">
              <a:latin typeface="타이포_팩토리 L" panose="02020503020101020101" pitchFamily="18" charset="-127"/>
              <a:ea typeface="타이포_팩토리 L" panose="02020503020101020101" pitchFamily="18" charset="-127"/>
            </a:endParaRPr>
          </a:p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길예진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타이포_팩토리 L" panose="02020503020101020101" pitchFamily="18" charset="-127"/>
              <a:ea typeface="타이포_팩토리 L" panose="02020503020101020101" pitchFamily="18" charset="-127"/>
            </a:endParaRPr>
          </a:p>
          <a:p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타이포_팩토리 L" panose="02020503020101020101" pitchFamily="18" charset="-127"/>
              <a:ea typeface="타이포_팩토리 L" panose="02020503020101020101" pitchFamily="18" charset="-127"/>
            </a:endParaRPr>
          </a:p>
          <a:p>
            <a:r>
              <a:rPr lang="en-US" altLang="ko-KR" sz="1200" dirty="0">
                <a:solidFill>
                  <a:srgbClr val="A770EF"/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Location_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서울 강서구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타이포_팩토리 L" panose="02020503020101020101" pitchFamily="18" charset="-127"/>
              <a:ea typeface="타이포_팩토리 L" panose="02020503020101020101" pitchFamily="18" charset="-127"/>
            </a:endParaRPr>
          </a:p>
          <a:p>
            <a:r>
              <a:rPr lang="en-US" altLang="ko-KR" sz="1200" dirty="0">
                <a:solidFill>
                  <a:srgbClr val="A770EF"/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Age_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24 (1999.12.21)</a:t>
            </a:r>
          </a:p>
          <a:p>
            <a:r>
              <a:rPr lang="en-US" altLang="ko-KR" sz="1200" dirty="0">
                <a:solidFill>
                  <a:srgbClr val="A770EF"/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Email_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jeanne842677@gmail.com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ADE82BB-AD0E-4DF7-89CC-A6B03045A23D}"/>
              </a:ext>
            </a:extLst>
          </p:cNvPr>
          <p:cNvSpPr txBox="1"/>
          <p:nvPr/>
        </p:nvSpPr>
        <p:spPr>
          <a:xfrm>
            <a:off x="5106946" y="3690565"/>
            <a:ext cx="452239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2021.05 - 2021.12	</a:t>
            </a:r>
            <a:r>
              <a:rPr lang="en-US" altLang="ko-KR" sz="900" dirty="0"/>
              <a:t>(</a:t>
            </a:r>
            <a:r>
              <a:rPr lang="ko-KR" altLang="en-US" sz="900" dirty="0" err="1"/>
              <a:t>디지털컨버전스</a:t>
            </a:r>
            <a:r>
              <a:rPr lang="en-US" altLang="ko-KR" sz="900" dirty="0"/>
              <a:t>) UIUX</a:t>
            </a:r>
            <a:r>
              <a:rPr lang="ko-KR" altLang="en-US" sz="900" dirty="0" err="1"/>
              <a:t>스마트콘텐츠웹기반융합</a:t>
            </a:r>
            <a:r>
              <a:rPr lang="ko-KR" altLang="en-US" sz="900" dirty="0"/>
              <a:t> </a:t>
            </a:r>
            <a:endParaRPr lang="en-US" altLang="ko-KR" sz="900" dirty="0"/>
          </a:p>
          <a:p>
            <a:r>
              <a:rPr lang="en-US" altLang="ko-KR" sz="900" dirty="0"/>
              <a:t>		</a:t>
            </a:r>
            <a:r>
              <a:rPr lang="ko-KR" altLang="en-US" sz="900" dirty="0"/>
              <a:t>응용 </a:t>
            </a:r>
            <a:r>
              <a:rPr lang="en-US" altLang="ko-KR" sz="900" dirty="0"/>
              <a:t>SW</a:t>
            </a:r>
            <a:r>
              <a:rPr lang="ko-KR" altLang="en-US" sz="900" dirty="0"/>
              <a:t>개발자 양성과정 수료</a:t>
            </a:r>
            <a:endParaRPr lang="ko-KR" altLang="en-US" sz="12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4ED1067-69FA-4D64-B463-63B6314D2739}"/>
              </a:ext>
            </a:extLst>
          </p:cNvPr>
          <p:cNvSpPr txBox="1"/>
          <p:nvPr/>
        </p:nvSpPr>
        <p:spPr>
          <a:xfrm>
            <a:off x="5106946" y="4182917"/>
            <a:ext cx="404309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2018.03 - 2021.03 	</a:t>
            </a:r>
            <a:r>
              <a:rPr lang="ko-KR" altLang="en-US" sz="1050" dirty="0"/>
              <a:t>한양여자대학교 </a:t>
            </a:r>
            <a:endParaRPr lang="en-US" altLang="ko-KR" sz="1050" dirty="0"/>
          </a:p>
          <a:p>
            <a:r>
              <a:rPr lang="en-US" altLang="ko-KR" sz="1050" dirty="0"/>
              <a:t>		</a:t>
            </a:r>
            <a:r>
              <a:rPr lang="ko-KR" altLang="en-US" sz="1050" dirty="0"/>
              <a:t>정보경영과</a:t>
            </a:r>
            <a:r>
              <a:rPr lang="en-US" altLang="ko-KR" sz="1050" dirty="0"/>
              <a:t>(</a:t>
            </a:r>
            <a:r>
              <a:rPr lang="ko-KR" altLang="en-US" sz="1050" dirty="0"/>
              <a:t>현 스마트</a:t>
            </a:r>
            <a:r>
              <a:rPr lang="en-US" altLang="ko-KR" sz="1050" dirty="0"/>
              <a:t>it</a:t>
            </a:r>
            <a:r>
              <a:rPr lang="ko-KR" altLang="en-US" sz="1050" dirty="0"/>
              <a:t>과</a:t>
            </a:r>
            <a:r>
              <a:rPr lang="en-US" altLang="ko-KR" sz="1050" dirty="0"/>
              <a:t>) </a:t>
            </a:r>
            <a:r>
              <a:rPr lang="ko-KR" altLang="en-US" sz="1050" dirty="0"/>
              <a:t>졸업</a:t>
            </a:r>
            <a:r>
              <a:rPr lang="en-US" altLang="ko-KR" sz="1050" dirty="0"/>
              <a:t> </a:t>
            </a:r>
            <a:endParaRPr lang="ko-KR" altLang="en-US" sz="1050" dirty="0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77187C9-54E5-4497-95E3-F262F0F3DFBE}"/>
              </a:ext>
            </a:extLst>
          </p:cNvPr>
          <p:cNvCxnSpPr>
            <a:cxnSpLocks/>
          </p:cNvCxnSpPr>
          <p:nvPr/>
        </p:nvCxnSpPr>
        <p:spPr>
          <a:xfrm>
            <a:off x="5034215" y="3680837"/>
            <a:ext cx="0" cy="1331394"/>
          </a:xfrm>
          <a:prstGeom prst="line">
            <a:avLst/>
          </a:prstGeom>
          <a:ln w="28575">
            <a:solidFill>
              <a:srgbClr val="A770EF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47" name="그래픽 46" descr="학교 윤곽선">
            <a:extLst>
              <a:ext uri="{FF2B5EF4-FFF2-40B4-BE49-F238E27FC236}">
                <a16:creationId xmlns:a16="http://schemas.microsoft.com/office/drawing/2014/main" id="{7D440548-165F-4F51-B73F-1B7E0E160B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33455" y="3680801"/>
            <a:ext cx="337225" cy="337225"/>
          </a:xfrm>
          <a:prstGeom prst="rect">
            <a:avLst/>
          </a:prstGeom>
        </p:spPr>
      </p:pic>
      <p:pic>
        <p:nvPicPr>
          <p:cNvPr id="48" name="그래픽 47" descr="학사모 윤곽선">
            <a:extLst>
              <a:ext uri="{FF2B5EF4-FFF2-40B4-BE49-F238E27FC236}">
                <a16:creationId xmlns:a16="http://schemas.microsoft.com/office/drawing/2014/main" id="{B92DA05F-42B7-48F0-A466-7F21CA271F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73898" y="4346534"/>
            <a:ext cx="317770" cy="31777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9C93A5A5-5F83-4AAF-BDAB-2154ED126843}"/>
              </a:ext>
            </a:extLst>
          </p:cNvPr>
          <p:cNvSpPr txBox="1"/>
          <p:nvPr/>
        </p:nvSpPr>
        <p:spPr>
          <a:xfrm>
            <a:off x="4958078" y="3275111"/>
            <a:ext cx="844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History.</a:t>
            </a:r>
            <a:endParaRPr lang="ko-KR" altLang="en-US" sz="140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581B85-E2B6-43D5-9FC6-95648FE89149}"/>
              </a:ext>
            </a:extLst>
          </p:cNvPr>
          <p:cNvSpPr txBox="1"/>
          <p:nvPr/>
        </p:nvSpPr>
        <p:spPr>
          <a:xfrm>
            <a:off x="5106945" y="4706048"/>
            <a:ext cx="3425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2019.07 - 2019.07 	</a:t>
            </a:r>
            <a:r>
              <a:rPr lang="ko-KR" altLang="en-US" sz="1050" dirty="0"/>
              <a:t>㈜</a:t>
            </a:r>
            <a:r>
              <a:rPr lang="ko-KR" altLang="en-US" sz="1050" dirty="0" err="1"/>
              <a:t>더블에스택</a:t>
            </a:r>
            <a:r>
              <a:rPr lang="ko-KR" altLang="en-US" sz="1050" dirty="0"/>
              <a:t> 현장실습</a:t>
            </a:r>
            <a:endParaRPr lang="ko-KR" altLang="en-US" sz="1200" dirty="0"/>
          </a:p>
        </p:txBody>
      </p:sp>
      <p:pic>
        <p:nvPicPr>
          <p:cNvPr id="51" name="그래픽 50" descr="여학생 윤곽선">
            <a:extLst>
              <a:ext uri="{FF2B5EF4-FFF2-40B4-BE49-F238E27FC236}">
                <a16:creationId xmlns:a16="http://schemas.microsoft.com/office/drawing/2014/main" id="{B93F4818-2BBE-4923-B05E-96D621A124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12680" y="4681886"/>
            <a:ext cx="385863" cy="38586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32A7DE8-2B61-44E1-A717-211DE6B68C6E}"/>
              </a:ext>
            </a:extLst>
          </p:cNvPr>
          <p:cNvSpPr txBox="1"/>
          <p:nvPr/>
        </p:nvSpPr>
        <p:spPr>
          <a:xfrm>
            <a:off x="5183083" y="5422663"/>
            <a:ext cx="15488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2021.10	SQLD</a:t>
            </a:r>
            <a:endParaRPr lang="ko-KR" altLang="en-US" sz="12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10028EB-BCE5-484A-A740-D7DD711DDA28}"/>
              </a:ext>
            </a:extLst>
          </p:cNvPr>
          <p:cNvSpPr txBox="1"/>
          <p:nvPr/>
        </p:nvSpPr>
        <p:spPr>
          <a:xfrm>
            <a:off x="5183083" y="5915015"/>
            <a:ext cx="22397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2021.04 	</a:t>
            </a:r>
            <a:r>
              <a:rPr lang="ko-KR" altLang="en-US" sz="1200" dirty="0"/>
              <a:t>웹디자인기능사</a:t>
            </a: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003A962D-7228-410C-9299-930F76557945}"/>
              </a:ext>
            </a:extLst>
          </p:cNvPr>
          <p:cNvCxnSpPr>
            <a:cxnSpLocks/>
          </p:cNvCxnSpPr>
          <p:nvPr/>
        </p:nvCxnSpPr>
        <p:spPr>
          <a:xfrm>
            <a:off x="5110352" y="5383751"/>
            <a:ext cx="0" cy="1371898"/>
          </a:xfrm>
          <a:prstGeom prst="line">
            <a:avLst/>
          </a:prstGeom>
          <a:ln w="28575">
            <a:solidFill>
              <a:srgbClr val="A770EF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401EF4E6-0E71-4C20-B04F-2011D6DFA895}"/>
              </a:ext>
            </a:extLst>
          </p:cNvPr>
          <p:cNvSpPr txBox="1"/>
          <p:nvPr/>
        </p:nvSpPr>
        <p:spPr>
          <a:xfrm>
            <a:off x="5034215" y="5007209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License.</a:t>
            </a:r>
            <a:endParaRPr lang="ko-KR" altLang="en-US" sz="1400" b="1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5C1688A-198D-466B-87F2-0BBCD7A6B974}"/>
              </a:ext>
            </a:extLst>
          </p:cNvPr>
          <p:cNvSpPr txBox="1"/>
          <p:nvPr/>
        </p:nvSpPr>
        <p:spPr>
          <a:xfrm>
            <a:off x="5188338" y="6407367"/>
            <a:ext cx="20714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2018.08 	</a:t>
            </a:r>
            <a:r>
              <a:rPr lang="ko-KR" altLang="en-US" sz="1200" dirty="0"/>
              <a:t>전산회계 </a:t>
            </a:r>
            <a:r>
              <a:rPr lang="en-US" altLang="ko-KR" sz="1200" dirty="0"/>
              <a:t>2</a:t>
            </a:r>
            <a:r>
              <a:rPr lang="ko-KR" altLang="en-US" sz="1200" dirty="0"/>
              <a:t>급</a:t>
            </a:r>
          </a:p>
        </p:txBody>
      </p:sp>
    </p:spTree>
    <p:extLst>
      <p:ext uri="{BB962C8B-B14F-4D97-AF65-F5344CB8AC3E}">
        <p14:creationId xmlns:p14="http://schemas.microsoft.com/office/powerpoint/2010/main" val="1259898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4CE885-2F8F-4B62-9B79-517B01102CFC}"/>
              </a:ext>
            </a:extLst>
          </p:cNvPr>
          <p:cNvSpPr txBox="1"/>
          <p:nvPr/>
        </p:nvSpPr>
        <p:spPr>
          <a:xfrm rot="16200000">
            <a:off x="475000" y="160049"/>
            <a:ext cx="2031325" cy="200977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4000" b="1" dirty="0">
                <a:solidFill>
                  <a:srgbClr val="404040"/>
                </a:solidFill>
              </a:rPr>
              <a:t>About me</a:t>
            </a:r>
            <a:endParaRPr lang="ko-KR" altLang="en-US" sz="4000" b="1" dirty="0">
              <a:solidFill>
                <a:srgbClr val="404040"/>
              </a:solidFill>
            </a:endParaRPr>
          </a:p>
          <a:p>
            <a:endParaRPr lang="ko-KR" altLang="en-US" sz="4000" b="1" dirty="0">
              <a:solidFill>
                <a:srgbClr val="404040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C5DC1AE-4A3E-496F-897F-A853EC43B7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9"/>
          <a:stretch/>
        </p:blipFill>
        <p:spPr>
          <a:xfrm>
            <a:off x="2723307" y="1164937"/>
            <a:ext cx="4129222" cy="26831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156F8B-866F-403B-A528-93A1C9BB7154}"/>
              </a:ext>
            </a:extLst>
          </p:cNvPr>
          <p:cNvSpPr txBox="1"/>
          <p:nvPr/>
        </p:nvSpPr>
        <p:spPr>
          <a:xfrm>
            <a:off x="1482184" y="4874404"/>
            <a:ext cx="452239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2021.05 - 2021.12	</a:t>
            </a:r>
            <a:r>
              <a:rPr lang="en-US" altLang="ko-KR" sz="900" dirty="0"/>
              <a:t>(</a:t>
            </a:r>
            <a:r>
              <a:rPr lang="ko-KR" altLang="en-US" sz="900" dirty="0" err="1"/>
              <a:t>디지털컨버전스</a:t>
            </a:r>
            <a:r>
              <a:rPr lang="en-US" altLang="ko-KR" sz="900" dirty="0"/>
              <a:t>) UIUX</a:t>
            </a:r>
            <a:r>
              <a:rPr lang="ko-KR" altLang="en-US" sz="900" dirty="0" err="1"/>
              <a:t>스마트콘텐츠웹기반융합</a:t>
            </a:r>
            <a:r>
              <a:rPr lang="ko-KR" altLang="en-US" sz="900" dirty="0"/>
              <a:t> </a:t>
            </a:r>
            <a:endParaRPr lang="en-US" altLang="ko-KR" sz="900" dirty="0"/>
          </a:p>
          <a:p>
            <a:r>
              <a:rPr lang="en-US" altLang="ko-KR" sz="900" dirty="0"/>
              <a:t>		</a:t>
            </a:r>
            <a:r>
              <a:rPr lang="ko-KR" altLang="en-US" sz="900" dirty="0"/>
              <a:t>응용 </a:t>
            </a:r>
            <a:r>
              <a:rPr lang="en-US" altLang="ko-KR" sz="900" dirty="0"/>
              <a:t>SW</a:t>
            </a:r>
            <a:r>
              <a:rPr lang="ko-KR" altLang="en-US" sz="900" dirty="0"/>
              <a:t>개발자 양성과정 수료</a:t>
            </a:r>
            <a:endParaRPr lang="ko-KR" alt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DE9D4C-62B5-4A57-9FD9-A7EF174E631B}"/>
              </a:ext>
            </a:extLst>
          </p:cNvPr>
          <p:cNvSpPr txBox="1"/>
          <p:nvPr/>
        </p:nvSpPr>
        <p:spPr>
          <a:xfrm>
            <a:off x="1482184" y="5366756"/>
            <a:ext cx="404309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2018.03 - 2021.03 	</a:t>
            </a:r>
            <a:r>
              <a:rPr lang="ko-KR" altLang="en-US" sz="1050" dirty="0"/>
              <a:t>한양여자대학교 </a:t>
            </a:r>
            <a:endParaRPr lang="en-US" altLang="ko-KR" sz="1050" dirty="0"/>
          </a:p>
          <a:p>
            <a:r>
              <a:rPr lang="en-US" altLang="ko-KR" sz="1050" dirty="0"/>
              <a:t>		</a:t>
            </a:r>
            <a:r>
              <a:rPr lang="ko-KR" altLang="en-US" sz="1050" dirty="0"/>
              <a:t>정보경영과</a:t>
            </a:r>
            <a:r>
              <a:rPr lang="en-US" altLang="ko-KR" sz="1050" dirty="0"/>
              <a:t>(</a:t>
            </a:r>
            <a:r>
              <a:rPr lang="ko-KR" altLang="en-US" sz="1050" dirty="0"/>
              <a:t>현 스마트</a:t>
            </a:r>
            <a:r>
              <a:rPr lang="en-US" altLang="ko-KR" sz="1050" dirty="0"/>
              <a:t>it</a:t>
            </a:r>
            <a:r>
              <a:rPr lang="ko-KR" altLang="en-US" sz="1050" dirty="0"/>
              <a:t>과</a:t>
            </a:r>
            <a:r>
              <a:rPr lang="en-US" altLang="ko-KR" sz="1050" dirty="0"/>
              <a:t>) </a:t>
            </a:r>
            <a:r>
              <a:rPr lang="ko-KR" altLang="en-US" sz="1050" dirty="0"/>
              <a:t>졸업</a:t>
            </a:r>
            <a:r>
              <a:rPr lang="en-US" altLang="ko-KR" sz="1050" dirty="0"/>
              <a:t> </a:t>
            </a:r>
            <a:endParaRPr lang="ko-KR" altLang="en-US" sz="1050" dirty="0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3D199DB2-6442-467B-A7A6-D6B7A7E012D1}"/>
              </a:ext>
            </a:extLst>
          </p:cNvPr>
          <p:cNvCxnSpPr>
            <a:cxnSpLocks/>
          </p:cNvCxnSpPr>
          <p:nvPr/>
        </p:nvCxnSpPr>
        <p:spPr>
          <a:xfrm>
            <a:off x="1409453" y="4864676"/>
            <a:ext cx="0" cy="1331394"/>
          </a:xfrm>
          <a:prstGeom prst="line">
            <a:avLst/>
          </a:prstGeom>
          <a:ln w="28575">
            <a:solidFill>
              <a:srgbClr val="A770EF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26" name="그래픽 25" descr="학교 윤곽선">
            <a:extLst>
              <a:ext uri="{FF2B5EF4-FFF2-40B4-BE49-F238E27FC236}">
                <a16:creationId xmlns:a16="http://schemas.microsoft.com/office/drawing/2014/main" id="{45D25A92-62BE-4C8F-8D08-5B9070984C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08693" y="4864640"/>
            <a:ext cx="337225" cy="337225"/>
          </a:xfrm>
          <a:prstGeom prst="rect">
            <a:avLst/>
          </a:prstGeom>
        </p:spPr>
      </p:pic>
      <p:pic>
        <p:nvPicPr>
          <p:cNvPr id="28" name="그래픽 27" descr="학사모 윤곽선">
            <a:extLst>
              <a:ext uri="{FF2B5EF4-FFF2-40B4-BE49-F238E27FC236}">
                <a16:creationId xmlns:a16="http://schemas.microsoft.com/office/drawing/2014/main" id="{41610E0F-A35E-4002-85AC-C219903A22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49136" y="5530373"/>
            <a:ext cx="317770" cy="31777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2C9B2A4-0876-4157-9122-8CB4F27D0855}"/>
              </a:ext>
            </a:extLst>
          </p:cNvPr>
          <p:cNvSpPr txBox="1"/>
          <p:nvPr/>
        </p:nvSpPr>
        <p:spPr>
          <a:xfrm>
            <a:off x="1333316" y="4458950"/>
            <a:ext cx="844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History.</a:t>
            </a:r>
            <a:endParaRPr lang="ko-KR" altLang="en-US" sz="14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B8B8BC8-9F7F-40CF-A182-270F7A244889}"/>
              </a:ext>
            </a:extLst>
          </p:cNvPr>
          <p:cNvSpPr txBox="1"/>
          <p:nvPr/>
        </p:nvSpPr>
        <p:spPr>
          <a:xfrm>
            <a:off x="7156880" y="4796954"/>
            <a:ext cx="15488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2021.10	SQLD</a:t>
            </a:r>
            <a:endParaRPr lang="ko-KR" alt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14BDA07-9AE1-4105-9928-FFFD8D9FD535}"/>
              </a:ext>
            </a:extLst>
          </p:cNvPr>
          <p:cNvSpPr txBox="1"/>
          <p:nvPr/>
        </p:nvSpPr>
        <p:spPr>
          <a:xfrm>
            <a:off x="7156880" y="5289306"/>
            <a:ext cx="22397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2021.04 	</a:t>
            </a:r>
            <a:r>
              <a:rPr lang="ko-KR" altLang="en-US" sz="1200" dirty="0"/>
              <a:t>웹디자인기능사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53B8E9A-AB46-41EE-B504-A64BCD699515}"/>
              </a:ext>
            </a:extLst>
          </p:cNvPr>
          <p:cNvCxnSpPr>
            <a:cxnSpLocks/>
          </p:cNvCxnSpPr>
          <p:nvPr/>
        </p:nvCxnSpPr>
        <p:spPr>
          <a:xfrm>
            <a:off x="7084149" y="4758042"/>
            <a:ext cx="0" cy="1371898"/>
          </a:xfrm>
          <a:prstGeom prst="line">
            <a:avLst/>
          </a:prstGeom>
          <a:ln w="28575">
            <a:solidFill>
              <a:srgbClr val="A770EF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283E4862-C6AF-43D1-8482-DA947D68A26A}"/>
              </a:ext>
            </a:extLst>
          </p:cNvPr>
          <p:cNvSpPr txBox="1"/>
          <p:nvPr/>
        </p:nvSpPr>
        <p:spPr>
          <a:xfrm>
            <a:off x="7008012" y="4381500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License.</a:t>
            </a:r>
            <a:endParaRPr lang="ko-KR" altLang="en-US" sz="140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C7CDC5-6A9D-431C-8BBA-E3FE6B727C5C}"/>
              </a:ext>
            </a:extLst>
          </p:cNvPr>
          <p:cNvSpPr txBox="1"/>
          <p:nvPr/>
        </p:nvSpPr>
        <p:spPr>
          <a:xfrm>
            <a:off x="1482183" y="5889887"/>
            <a:ext cx="3425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2019.07 - 2019.07 	</a:t>
            </a:r>
            <a:r>
              <a:rPr lang="ko-KR" altLang="en-US" sz="1050" dirty="0"/>
              <a:t>㈜</a:t>
            </a:r>
            <a:r>
              <a:rPr lang="ko-KR" altLang="en-US" sz="1050" dirty="0" err="1"/>
              <a:t>더블에스택</a:t>
            </a:r>
            <a:r>
              <a:rPr lang="ko-KR" altLang="en-US" sz="1050" dirty="0"/>
              <a:t> 현장실습</a:t>
            </a:r>
            <a:endParaRPr lang="ko-KR" altLang="en-US" sz="1200" dirty="0"/>
          </a:p>
        </p:txBody>
      </p:sp>
      <p:pic>
        <p:nvPicPr>
          <p:cNvPr id="41" name="그래픽 40" descr="여학생 윤곽선">
            <a:extLst>
              <a:ext uri="{FF2B5EF4-FFF2-40B4-BE49-F238E27FC236}">
                <a16:creationId xmlns:a16="http://schemas.microsoft.com/office/drawing/2014/main" id="{1D109DC8-44AC-469F-8DA3-97F8574C99E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787918" y="5865725"/>
            <a:ext cx="385863" cy="38586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F7A6AF74-4887-43BD-B601-42A11A5BAA7C}"/>
              </a:ext>
            </a:extLst>
          </p:cNvPr>
          <p:cNvSpPr txBox="1"/>
          <p:nvPr/>
        </p:nvSpPr>
        <p:spPr>
          <a:xfrm>
            <a:off x="7162135" y="5781658"/>
            <a:ext cx="20714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2018.08 	</a:t>
            </a:r>
            <a:r>
              <a:rPr lang="ko-KR" altLang="en-US" sz="1200" dirty="0"/>
              <a:t>전산회계 </a:t>
            </a:r>
            <a:r>
              <a:rPr lang="en-US" altLang="ko-KR" sz="1200" dirty="0"/>
              <a:t>2</a:t>
            </a:r>
            <a:r>
              <a:rPr lang="ko-KR" altLang="en-US" sz="1200" dirty="0"/>
              <a:t>급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C070219-519E-495B-908B-C147FD376DAD}"/>
              </a:ext>
            </a:extLst>
          </p:cNvPr>
          <p:cNvSpPr txBox="1"/>
          <p:nvPr/>
        </p:nvSpPr>
        <p:spPr>
          <a:xfrm>
            <a:off x="7156880" y="1658461"/>
            <a:ext cx="2667718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A770EF"/>
                </a:solidFill>
                <a:latin typeface="타이포_팩토리 B" panose="02020503020101020101" pitchFamily="18" charset="-127"/>
                <a:ea typeface="타이포_팩토리 B" panose="02020503020101020101" pitchFamily="18" charset="-127"/>
              </a:rPr>
              <a:t>Gill</a:t>
            </a:r>
            <a:r>
              <a:rPr lang="en-US" altLang="ko-KR" dirty="0">
                <a:latin typeface="타이포_팩토리 B" panose="02020503020101020101" pitchFamily="18" charset="-127"/>
                <a:ea typeface="타이포_팩토리 B" panose="02020503020101020101" pitchFamily="18" charset="-127"/>
              </a:rPr>
              <a:t> </a:t>
            </a:r>
            <a:r>
              <a:rPr lang="en-US" altLang="ko-KR" dirty="0" err="1">
                <a:latin typeface="타이포_팩토리 B" panose="02020503020101020101" pitchFamily="18" charset="-127"/>
                <a:ea typeface="타이포_팩토리 B" panose="02020503020101020101" pitchFamily="18" charset="-127"/>
              </a:rPr>
              <a:t>Yejin</a:t>
            </a:r>
            <a:endParaRPr lang="en-US" altLang="ko-KR" sz="1000" dirty="0">
              <a:latin typeface="타이포_팩토리 L" panose="02020503020101020101" pitchFamily="18" charset="-127"/>
              <a:ea typeface="타이포_팩토리 L" panose="02020503020101020101" pitchFamily="18" charset="-127"/>
            </a:endParaRPr>
          </a:p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길예진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타이포_팩토리 L" panose="02020503020101020101" pitchFamily="18" charset="-127"/>
              <a:ea typeface="타이포_팩토리 L" panose="02020503020101020101" pitchFamily="18" charset="-127"/>
            </a:endParaRPr>
          </a:p>
          <a:p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타이포_팩토리 L" panose="02020503020101020101" pitchFamily="18" charset="-127"/>
              <a:ea typeface="타이포_팩토리 L" panose="02020503020101020101" pitchFamily="18" charset="-127"/>
            </a:endParaRPr>
          </a:p>
          <a:p>
            <a:r>
              <a:rPr lang="en-US" altLang="ko-KR" sz="1200" dirty="0">
                <a:solidFill>
                  <a:srgbClr val="A770EF"/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Location_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서울 강서구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타이포_팩토리 L" panose="02020503020101020101" pitchFamily="18" charset="-127"/>
              <a:ea typeface="타이포_팩토리 L" panose="02020503020101020101" pitchFamily="18" charset="-127"/>
            </a:endParaRPr>
          </a:p>
          <a:p>
            <a:r>
              <a:rPr lang="en-US" altLang="ko-KR" sz="1200" dirty="0">
                <a:solidFill>
                  <a:srgbClr val="A770EF"/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Age_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24 (1999.12.21)</a:t>
            </a:r>
          </a:p>
          <a:p>
            <a:r>
              <a:rPr lang="en-US" altLang="ko-KR" sz="1200" dirty="0">
                <a:solidFill>
                  <a:srgbClr val="A770EF"/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Email_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타이포_팩토리 L" panose="02020503020101020101" pitchFamily="18" charset="-127"/>
                <a:ea typeface="타이포_팩토리 L" panose="02020503020101020101" pitchFamily="18" charset="-127"/>
              </a:rPr>
              <a:t>jeanne842677@gmail.com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2FDB4CA-51EA-45C3-8C1F-F6DF1986F37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20" t="27326" r="36847" b="27836"/>
          <a:stretch/>
        </p:blipFill>
        <p:spPr>
          <a:xfrm>
            <a:off x="11696704" y="4381500"/>
            <a:ext cx="409288" cy="52387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38D8891-DEF5-4F8C-8350-85F34DBB3262}"/>
              </a:ext>
            </a:extLst>
          </p:cNvPr>
          <p:cNvSpPr txBox="1"/>
          <p:nvPr/>
        </p:nvSpPr>
        <p:spPr>
          <a:xfrm rot="5400000">
            <a:off x="11214021" y="5481816"/>
            <a:ext cx="1460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1400" dirty="0">
                <a:solidFill>
                  <a:srgbClr val="404040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#YEJIN </a:t>
            </a:r>
            <a:r>
              <a:rPr lang="en-US" altLang="ko-KR" sz="1400" dirty="0" err="1">
                <a:solidFill>
                  <a:srgbClr val="404040"/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Portpolio</a:t>
            </a:r>
            <a:endParaRPr lang="ko-KR" altLang="en-US" sz="1400" dirty="0">
              <a:solidFill>
                <a:srgbClr val="404040"/>
              </a:solidFill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FBC109A-3109-45E9-9EF6-D432A3D8C84F}"/>
              </a:ext>
            </a:extLst>
          </p:cNvPr>
          <p:cNvCxnSpPr>
            <a:cxnSpLocks/>
          </p:cNvCxnSpPr>
          <p:nvPr/>
        </p:nvCxnSpPr>
        <p:spPr>
          <a:xfrm>
            <a:off x="11944350" y="0"/>
            <a:ext cx="0" cy="4267200"/>
          </a:xfrm>
          <a:prstGeom prst="line">
            <a:avLst/>
          </a:prstGeom>
          <a:ln>
            <a:solidFill>
              <a:srgbClr val="AAAAAA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188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9603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</TotalTime>
  <Words>195</Words>
  <Application>Microsoft Office PowerPoint</Application>
  <PresentationFormat>와이드스크린</PresentationFormat>
  <Paragraphs>51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a옛날사진관2</vt:lpstr>
      <vt:lpstr>a장미다방</vt:lpstr>
      <vt:lpstr>맑은 고딕</vt:lpstr>
      <vt:lpstr>아리따-돋움(TTF)-Light</vt:lpstr>
      <vt:lpstr>타이포_팩토리 B</vt:lpstr>
      <vt:lpstr>타이포_팩토리 L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길예진</dc:creator>
  <cp:lastModifiedBy>jeanne8426@student.hywoman.ac.kr</cp:lastModifiedBy>
  <cp:revision>3</cp:revision>
  <dcterms:created xsi:type="dcterms:W3CDTF">2022-01-03T19:01:07Z</dcterms:created>
  <dcterms:modified xsi:type="dcterms:W3CDTF">2022-01-04T19:38:38Z</dcterms:modified>
</cp:coreProperties>
</file>

<file path=docProps/thumbnail.jpeg>
</file>